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4"/>
  </p:notesMasterIdLst>
  <p:handoutMasterIdLst>
    <p:handoutMasterId r:id="rId25"/>
  </p:handoutMasterIdLst>
  <p:sldIdLst>
    <p:sldId id="1782" r:id="rId3"/>
    <p:sldId id="1724" r:id="rId4"/>
    <p:sldId id="2343" r:id="rId5"/>
    <p:sldId id="2120" r:id="rId6"/>
    <p:sldId id="2265" r:id="rId7"/>
    <p:sldId id="2344" r:id="rId8"/>
    <p:sldId id="2266" r:id="rId9"/>
    <p:sldId id="2341" r:id="rId10"/>
    <p:sldId id="2345" r:id="rId11"/>
    <p:sldId id="2272" r:id="rId12"/>
    <p:sldId id="2333" r:id="rId13"/>
    <p:sldId id="2336" r:id="rId14"/>
    <p:sldId id="2334" r:id="rId15"/>
    <p:sldId id="2335" r:id="rId16"/>
    <p:sldId id="2337" r:id="rId17"/>
    <p:sldId id="2338" r:id="rId18"/>
    <p:sldId id="2346" r:id="rId19"/>
    <p:sldId id="2339" r:id="rId20"/>
    <p:sldId id="2340" r:id="rId21"/>
    <p:sldId id="2342" r:id="rId22"/>
    <p:sldId id="178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AA1A3-81DE-46D6-AE80-BCD85352CE52}" v="2" dt="2024-02-07T12:06:49.66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8664" autoAdjust="0"/>
  </p:normalViewPr>
  <p:slideViewPr>
    <p:cSldViewPr>
      <p:cViewPr varScale="1">
        <p:scale>
          <a:sx n="75" d="100"/>
          <a:sy n="75" d="100"/>
        </p:scale>
        <p:origin x="1100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CB9AA1A3-81DE-46D6-AE80-BCD85352CE52}"/>
    <pc:docChg chg="undo custSel addSld delSld modSld">
      <pc:chgData name="Yoel Kortick" userId="167978f5-7f40-4909-85d5-d4149554ad4e" providerId="ADAL" clId="{CB9AA1A3-81DE-46D6-AE80-BCD85352CE52}" dt="2024-02-07T12:23:02.095" v="30" actId="478"/>
      <pc:docMkLst>
        <pc:docMk/>
      </pc:docMkLst>
      <pc:sldChg chg="modSp mod">
        <pc:chgData name="Yoel Kortick" userId="167978f5-7f40-4909-85d5-d4149554ad4e" providerId="ADAL" clId="{CB9AA1A3-81DE-46D6-AE80-BCD85352CE52}" dt="2024-02-07T12:06:05.889" v="3"/>
        <pc:sldMkLst>
          <pc:docMk/>
          <pc:sldMk cId="2584530988" sldId="1724"/>
        </pc:sldMkLst>
        <pc:spChg chg="mod">
          <ac:chgData name="Yoel Kortick" userId="167978f5-7f40-4909-85d5-d4149554ad4e" providerId="ADAL" clId="{CB9AA1A3-81DE-46D6-AE80-BCD85352CE52}" dt="2024-02-07T12:06:05.889" v="3"/>
          <ac:spMkLst>
            <pc:docMk/>
            <pc:sldMk cId="2584530988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CB9AA1A3-81DE-46D6-AE80-BCD85352CE52}" dt="2024-02-07T12:05:56.809" v="0" actId="47"/>
        <pc:sldMkLst>
          <pc:docMk/>
          <pc:sldMk cId="2912683670" sldId="1735"/>
        </pc:sldMkLst>
      </pc:sldChg>
      <pc:sldChg chg="del">
        <pc:chgData name="Yoel Kortick" userId="167978f5-7f40-4909-85d5-d4149554ad4e" providerId="ADAL" clId="{CB9AA1A3-81DE-46D6-AE80-BCD85352CE52}" dt="2024-02-07T12:06:14.067" v="4" actId="47"/>
        <pc:sldMkLst>
          <pc:docMk/>
          <pc:sldMk cId="3267142644" sldId="1736"/>
        </pc:sldMkLst>
      </pc:sldChg>
      <pc:sldChg chg="modSp mod">
        <pc:chgData name="Yoel Kortick" userId="167978f5-7f40-4909-85d5-d4149554ad4e" providerId="ADAL" clId="{CB9AA1A3-81DE-46D6-AE80-BCD85352CE52}" dt="2024-02-07T12:07:10.196" v="29" actId="20577"/>
        <pc:sldMkLst>
          <pc:docMk/>
          <pc:sldMk cId="1404067891" sldId="1782"/>
        </pc:sldMkLst>
        <pc:spChg chg="mod">
          <ac:chgData name="Yoel Kortick" userId="167978f5-7f40-4909-85d5-d4149554ad4e" providerId="ADAL" clId="{CB9AA1A3-81DE-46D6-AE80-BCD85352CE52}" dt="2024-02-07T12:07:10.196" v="29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Sp mod">
        <pc:chgData name="Yoel Kortick" userId="167978f5-7f40-4909-85d5-d4149554ad4e" providerId="ADAL" clId="{CB9AA1A3-81DE-46D6-AE80-BCD85352CE52}" dt="2024-02-07T12:23:02.095" v="30" actId="478"/>
        <pc:sldMkLst>
          <pc:docMk/>
          <pc:sldMk cId="1769496116" sldId="1786"/>
        </pc:sldMkLst>
        <pc:picChg chg="del">
          <ac:chgData name="Yoel Kortick" userId="167978f5-7f40-4909-85d5-d4149554ad4e" providerId="ADAL" clId="{CB9AA1A3-81DE-46D6-AE80-BCD85352CE52}" dt="2024-02-07T12:23:02.095" v="30" actId="478"/>
          <ac:picMkLst>
            <pc:docMk/>
            <pc:sldMk cId="1769496116" sldId="1786"/>
            <ac:picMk id="2" creationId="{468F29CF-FF3C-E88F-31F8-CB574C3CB405}"/>
          </ac:picMkLst>
        </pc:picChg>
      </pc:sldChg>
      <pc:sldChg chg="del">
        <pc:chgData name="Yoel Kortick" userId="167978f5-7f40-4909-85d5-d4149554ad4e" providerId="ADAL" clId="{CB9AA1A3-81DE-46D6-AE80-BCD85352CE52}" dt="2024-02-07T12:06:15.535" v="5" actId="47"/>
        <pc:sldMkLst>
          <pc:docMk/>
          <pc:sldMk cId="206719694" sldId="1968"/>
        </pc:sldMkLst>
      </pc:sldChg>
      <pc:sldChg chg="del">
        <pc:chgData name="Yoel Kortick" userId="167978f5-7f40-4909-85d5-d4149554ad4e" providerId="ADAL" clId="{CB9AA1A3-81DE-46D6-AE80-BCD85352CE52}" dt="2024-02-07T12:06:41.922" v="9" actId="47"/>
        <pc:sldMkLst>
          <pc:docMk/>
          <pc:sldMk cId="968921962" sldId="2270"/>
        </pc:sldMkLst>
      </pc:sldChg>
      <pc:sldChg chg="del">
        <pc:chgData name="Yoel Kortick" userId="167978f5-7f40-4909-85d5-d4149554ad4e" providerId="ADAL" clId="{CB9AA1A3-81DE-46D6-AE80-BCD85352CE52}" dt="2024-02-07T12:06:58.111" v="12" actId="47"/>
        <pc:sldMkLst>
          <pc:docMk/>
          <pc:sldMk cId="3727418751" sldId="2280"/>
        </pc:sldMkLst>
      </pc:sldChg>
      <pc:sldChg chg="modSp mod">
        <pc:chgData name="Yoel Kortick" userId="167978f5-7f40-4909-85d5-d4149554ad4e" providerId="ADAL" clId="{CB9AA1A3-81DE-46D6-AE80-BCD85352CE52}" dt="2024-02-07T12:06:23.198" v="6"/>
        <pc:sldMkLst>
          <pc:docMk/>
          <pc:sldMk cId="1984995111" sldId="2330"/>
        </pc:sldMkLst>
        <pc:spChg chg="mod">
          <ac:chgData name="Yoel Kortick" userId="167978f5-7f40-4909-85d5-d4149554ad4e" providerId="ADAL" clId="{CB9AA1A3-81DE-46D6-AE80-BCD85352CE52}" dt="2024-02-07T12:06:23.198" v="6"/>
          <ac:spMkLst>
            <pc:docMk/>
            <pc:sldMk cId="1984995111" sldId="233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B9AA1A3-81DE-46D6-AE80-BCD85352CE52}" dt="2024-02-07T12:06:38.906" v="8"/>
        <pc:sldMkLst>
          <pc:docMk/>
          <pc:sldMk cId="964704016" sldId="2331"/>
        </pc:sldMkLst>
        <pc:spChg chg="mod">
          <ac:chgData name="Yoel Kortick" userId="167978f5-7f40-4909-85d5-d4149554ad4e" providerId="ADAL" clId="{CB9AA1A3-81DE-46D6-AE80-BCD85352CE52}" dt="2024-02-07T12:06:38.906" v="8"/>
          <ac:spMkLst>
            <pc:docMk/>
            <pc:sldMk cId="964704016" sldId="2331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CB9AA1A3-81DE-46D6-AE80-BCD85352CE52}" dt="2024-02-07T12:06:55.426" v="11"/>
        <pc:sldMkLst>
          <pc:docMk/>
          <pc:sldMk cId="1081046697" sldId="2332"/>
        </pc:sldMkLst>
        <pc:spChg chg="mod">
          <ac:chgData name="Yoel Kortick" userId="167978f5-7f40-4909-85d5-d4149554ad4e" providerId="ADAL" clId="{CB9AA1A3-81DE-46D6-AE80-BCD85352CE52}" dt="2024-02-07T12:06:55.426" v="11"/>
          <ac:spMkLst>
            <pc:docMk/>
            <pc:sldMk cId="1081046697" sldId="2332"/>
            <ac:spMk id="3" creationId="{440E2C51-CB70-4EE1-8E6B-DADCB74DEC44}"/>
          </ac:spMkLst>
        </pc:spChg>
      </pc:sldChg>
      <pc:sldMasterChg chg="delSldLayout">
        <pc:chgData name="Yoel Kortick" userId="167978f5-7f40-4909-85d5-d4149554ad4e" providerId="ADAL" clId="{CB9AA1A3-81DE-46D6-AE80-BCD85352CE52}" dt="2024-02-07T12:05:56.809" v="0" actId="47"/>
        <pc:sldMasterMkLst>
          <pc:docMk/>
          <pc:sldMasterMk cId="2149381290" sldId="2147483648"/>
        </pc:sldMasterMkLst>
        <pc:sldLayoutChg chg="del">
          <pc:chgData name="Yoel Kortick" userId="167978f5-7f40-4909-85d5-d4149554ad4e" providerId="ADAL" clId="{CB9AA1A3-81DE-46D6-AE80-BCD85352CE52}" dt="2024-02-07T12:05:56.809" v="0" actId="47"/>
          <pc:sldLayoutMkLst>
            <pc:docMk/>
            <pc:sldMasterMk cId="2149381290" sldId="2147483648"/>
            <pc:sldLayoutMk cId="3854527852" sldId="214748380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14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83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4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1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7522BD8-166D-ADAD-EC99-B84A6E8383A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33208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33" r:id="rId21"/>
    <p:sldLayoutId id="2147483838" r:id="rId22"/>
    <p:sldLayoutId id="2147483839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A31FF5-B433-04E7-4706-B437557EA64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236386" y="4740352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6" r:id="rId23"/>
    <p:sldLayoutId id="2147483837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0712"/>
            <a:ext cx="6844604" cy="1305174"/>
          </a:xfrm>
        </p:spPr>
        <p:txBody>
          <a:bodyPr/>
          <a:lstStyle/>
          <a:p>
            <a:r>
              <a:rPr lang="en-US" sz="3200" dirty="0"/>
              <a:t>How to make a check on the uniqueness of the 090 call number when saving a record in the metadata editor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17555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>
            <a:normAutofit/>
          </a:bodyPr>
          <a:lstStyle/>
          <a:p>
            <a:r>
              <a:rPr lang="en-US" sz="2000" dirty="0"/>
              <a:t>We will define the check on the uniqueness of the 090 call number as follows:</a:t>
            </a:r>
          </a:p>
          <a:p>
            <a:r>
              <a:rPr lang="en-US" sz="2000" dirty="0"/>
              <a:t>Do as follows: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Go to “Configuration &gt; Resources &gt; Cataloging &gt; Metadata Configuration &gt; Marc 21 Bibliographic &gt; Validation Processes”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Edit “Marc21 Bib validation on save”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“Add Tasks” and add “Validate Local Call Number Uniqueness MARC21” (if it is not already there in list)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Switch to task parameters and for “VALIDATE LOCAL CALL NUMBER UNIQUENESS” add field 090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36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B9474-7205-EE17-AD7E-B93AD734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60" y="766465"/>
            <a:ext cx="2635080" cy="40119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C80086-0319-0E8E-0B9F-F005E7E2F149}"/>
              </a:ext>
            </a:extLst>
          </p:cNvPr>
          <p:cNvSpPr/>
          <p:nvPr/>
        </p:nvSpPr>
        <p:spPr>
          <a:xfrm>
            <a:off x="4067944" y="2084628"/>
            <a:ext cx="1152128" cy="182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0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27174-C3E2-430A-DBDE-A3E7B88A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72" y="915566"/>
            <a:ext cx="7884368" cy="3760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C80086-0319-0E8E-0B9F-F005E7E2F149}"/>
              </a:ext>
            </a:extLst>
          </p:cNvPr>
          <p:cNvSpPr/>
          <p:nvPr/>
        </p:nvSpPr>
        <p:spPr>
          <a:xfrm>
            <a:off x="1115616" y="3469714"/>
            <a:ext cx="1296144" cy="254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BE1AF1-6FDF-8D92-8194-1400CA07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197"/>
            <a:ext cx="9144000" cy="2119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FD612C-25F7-544A-774B-4E0942114A79}"/>
              </a:ext>
            </a:extLst>
          </p:cNvPr>
          <p:cNvSpPr/>
          <p:nvPr/>
        </p:nvSpPr>
        <p:spPr>
          <a:xfrm>
            <a:off x="2123728" y="1934137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FB74F7-0870-613F-14B5-DE4DE7F6583C}"/>
              </a:ext>
            </a:extLst>
          </p:cNvPr>
          <p:cNvSpPr/>
          <p:nvPr/>
        </p:nvSpPr>
        <p:spPr>
          <a:xfrm>
            <a:off x="1043608" y="3070953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D79BC-34F8-737D-9DF2-0958F05B1E23}"/>
              </a:ext>
            </a:extLst>
          </p:cNvPr>
          <p:cNvSpPr/>
          <p:nvPr/>
        </p:nvSpPr>
        <p:spPr>
          <a:xfrm>
            <a:off x="7884368" y="3312378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2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F8B818-0E2B-A3B1-C6C6-7D9238BFD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098"/>
            <a:ext cx="9144000" cy="3205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12D8C7-3526-5D07-AC9A-98601D81461A}"/>
              </a:ext>
            </a:extLst>
          </p:cNvPr>
          <p:cNvSpPr/>
          <p:nvPr/>
        </p:nvSpPr>
        <p:spPr>
          <a:xfrm>
            <a:off x="1043608" y="1381482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55D0AE-A62F-5C9B-972D-3C2D3D81FC98}"/>
              </a:ext>
            </a:extLst>
          </p:cNvPr>
          <p:cNvSpPr/>
          <p:nvPr/>
        </p:nvSpPr>
        <p:spPr>
          <a:xfrm>
            <a:off x="7740352" y="172031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1B47A6-A85C-E3CE-9262-EA49C353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5566"/>
            <a:ext cx="7839025" cy="3805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221C6-C5DC-9902-838E-ADD029F69898}"/>
              </a:ext>
            </a:extLst>
          </p:cNvPr>
          <p:cNvSpPr/>
          <p:nvPr/>
        </p:nvSpPr>
        <p:spPr>
          <a:xfrm>
            <a:off x="1331640" y="230492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91CF5-E482-08D1-2FAC-9FA1E12FAE52}"/>
              </a:ext>
            </a:extLst>
          </p:cNvPr>
          <p:cNvSpPr/>
          <p:nvPr/>
        </p:nvSpPr>
        <p:spPr>
          <a:xfrm>
            <a:off x="7308304" y="4227934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9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9A0D29-9058-C692-BC9E-459CA250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843558"/>
            <a:ext cx="8172400" cy="38788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345FC-F021-DD5C-A7B9-60B57318F72B}"/>
              </a:ext>
            </a:extLst>
          </p:cNvPr>
          <p:cNvSpPr/>
          <p:nvPr/>
        </p:nvSpPr>
        <p:spPr>
          <a:xfrm>
            <a:off x="1691680" y="4266074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3FAB02-255E-278F-1CC6-DD8663C10FB8}"/>
              </a:ext>
            </a:extLst>
          </p:cNvPr>
          <p:cNvSpPr/>
          <p:nvPr/>
        </p:nvSpPr>
        <p:spPr>
          <a:xfrm>
            <a:off x="683568" y="4011910"/>
            <a:ext cx="187220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95104-9A15-D60B-E8D1-38609B6BD55F}"/>
              </a:ext>
            </a:extLst>
          </p:cNvPr>
          <p:cNvSpPr/>
          <p:nvPr/>
        </p:nvSpPr>
        <p:spPr>
          <a:xfrm>
            <a:off x="8299482" y="868959"/>
            <a:ext cx="3417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After the configuration change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3574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configuration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003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Now we will open in the Metadata Editor and try to save one of the two records which has “090 $$a </a:t>
            </a:r>
            <a:r>
              <a:rPr lang="en-US" sz="2000" dirty="0" err="1">
                <a:latin typeface="Calibri" panose="020F0502020204030204" pitchFamily="34" charset="0"/>
                <a:cs typeface="Arial" panose="020B0604020202020204" pitchFamily="34" charset="0"/>
              </a:rPr>
              <a:t>EliaZ</a:t>
            </a: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 YLK 201904171641”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If we try to save one of the records and get message:</a:t>
            </a:r>
            <a:b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The call number is already in use in the record/s [99169511300121]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The message will also appear after doing “Record Actions &gt; Validate”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1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2F19C-2F5D-D1AC-1663-7706B2EE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4" y="790690"/>
            <a:ext cx="7740352" cy="3927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694BE-A43F-CDC5-2F35-B91BE6D8CB4D}"/>
              </a:ext>
            </a:extLst>
          </p:cNvPr>
          <p:cNvSpPr/>
          <p:nvPr/>
        </p:nvSpPr>
        <p:spPr>
          <a:xfrm>
            <a:off x="701817" y="4132809"/>
            <a:ext cx="36004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E5EF1-8A0F-C7B2-6DD7-44243A31E073}"/>
              </a:ext>
            </a:extLst>
          </p:cNvPr>
          <p:cNvSpPr txBox="1"/>
          <p:nvPr/>
        </p:nvSpPr>
        <p:spPr>
          <a:xfrm>
            <a:off x="5292080" y="2643758"/>
            <a:ext cx="136815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Message when saving a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CEC18-9D8A-FE42-D54E-7BA19FCEAA98}"/>
              </a:ext>
            </a:extLst>
          </p:cNvPr>
          <p:cNvCxnSpPr/>
          <p:nvPr/>
        </p:nvCxnSpPr>
        <p:spPr>
          <a:xfrm flipH="1">
            <a:off x="4302217" y="3166978"/>
            <a:ext cx="989863" cy="844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505" y="436492"/>
            <a:ext cx="5699991" cy="4208505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Before the configuration change</a:t>
            </a:r>
          </a:p>
          <a:p>
            <a:r>
              <a:rPr lang="en-US" dirty="0"/>
              <a:t>The configuration change</a:t>
            </a:r>
          </a:p>
          <a:p>
            <a:r>
              <a:rPr lang="en-US" dirty="0"/>
              <a:t>After the configuration change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3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8757C-9CC1-8FD9-91EB-DBC60D56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774483"/>
            <a:ext cx="7956376" cy="3985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configuration change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5694BE-A43F-CDC5-2F35-B91BE6D8CB4D}"/>
              </a:ext>
            </a:extLst>
          </p:cNvPr>
          <p:cNvSpPr/>
          <p:nvPr/>
        </p:nvSpPr>
        <p:spPr>
          <a:xfrm>
            <a:off x="701817" y="4132809"/>
            <a:ext cx="360040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E5EF1-8A0F-C7B2-6DD7-44243A31E073}"/>
              </a:ext>
            </a:extLst>
          </p:cNvPr>
          <p:cNvSpPr txBox="1"/>
          <p:nvPr/>
        </p:nvSpPr>
        <p:spPr>
          <a:xfrm>
            <a:off x="5292080" y="2696602"/>
            <a:ext cx="158417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Message when validating  a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1CEC18-9D8A-FE42-D54E-7BA19FCEAA98}"/>
              </a:ext>
            </a:extLst>
          </p:cNvPr>
          <p:cNvCxnSpPr/>
          <p:nvPr/>
        </p:nvCxnSpPr>
        <p:spPr>
          <a:xfrm flipH="1">
            <a:off x="4302217" y="3166978"/>
            <a:ext cx="989863" cy="844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43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94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286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40404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example here, we will show to configure Alma to give a warning message when a record is saved with a 090 call number which is the same as that of an existing record.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similar procedure can be used for other local call number fields as well.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629115-F089-2930-3487-6CF24C07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655"/>
            <a:ext cx="9144000" cy="2309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two bibliographic records with same exact 090 $$a which is: “090 $$a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EliaZ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YLK 201904171641”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BAEFC-D533-1337-F663-F02FC3533527}"/>
              </a:ext>
            </a:extLst>
          </p:cNvPr>
          <p:cNvSpPr/>
          <p:nvPr/>
        </p:nvSpPr>
        <p:spPr>
          <a:xfrm>
            <a:off x="179512" y="2631019"/>
            <a:ext cx="1728192" cy="210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CCA0E3-A06F-DE44-381A-7E0BEF7DA7A3}"/>
              </a:ext>
            </a:extLst>
          </p:cNvPr>
          <p:cNvSpPr/>
          <p:nvPr/>
        </p:nvSpPr>
        <p:spPr>
          <a:xfrm>
            <a:off x="4745689" y="2641758"/>
            <a:ext cx="1728192" cy="210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sz="2800" dirty="0"/>
              <a:t>Before the configuration change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2415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393AFC-A6C5-F2B3-7EA9-660C12AB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543"/>
            <a:ext cx="9144000" cy="3111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configuration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Currently when saving the record there is no warning message.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2B914-307E-32D4-EE4E-993D6786DAEB}"/>
              </a:ext>
            </a:extLst>
          </p:cNvPr>
          <p:cNvSpPr/>
          <p:nvPr/>
        </p:nvSpPr>
        <p:spPr>
          <a:xfrm>
            <a:off x="0" y="4155926"/>
            <a:ext cx="14036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0CDCF3-2017-232E-9FC4-3639421F111F}"/>
              </a:ext>
            </a:extLst>
          </p:cNvPr>
          <p:cNvSpPr/>
          <p:nvPr/>
        </p:nvSpPr>
        <p:spPr>
          <a:xfrm>
            <a:off x="4588934" y="4155926"/>
            <a:ext cx="14036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696EEE-5746-9B06-0DD5-BAF5C4DD3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08" y="1496691"/>
            <a:ext cx="6300192" cy="3131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configuration change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also no warning message when validating the records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 Actions &gt; Validate)</a:t>
            </a:r>
            <a:endParaRPr lang="he-I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52B914-307E-32D4-EE4E-993D6786DAEB}"/>
              </a:ext>
            </a:extLst>
          </p:cNvPr>
          <p:cNvSpPr/>
          <p:nvPr/>
        </p:nvSpPr>
        <p:spPr>
          <a:xfrm>
            <a:off x="2555776" y="2905183"/>
            <a:ext cx="648072" cy="24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293999" cy="1240583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sz="2800" dirty="0"/>
              <a:t>he configuration change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385967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19560</TotalTime>
  <Words>376</Words>
  <Application>Microsoft Office PowerPoint</Application>
  <PresentationFormat>On-screen Show (16:9)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IGeLU_2016_16X9 (1)</vt:lpstr>
      <vt:lpstr>Ex_Libris_2020</vt:lpstr>
      <vt:lpstr>How to make a check on the uniqueness of the 090 call number when saving a record in the metadata editor</vt:lpstr>
      <vt:lpstr>PowerPoint Presentation</vt:lpstr>
      <vt:lpstr>Introduction</vt:lpstr>
      <vt:lpstr>Introduction</vt:lpstr>
      <vt:lpstr>Introduction</vt:lpstr>
      <vt:lpstr>Before the configuration change</vt:lpstr>
      <vt:lpstr>Before the configuration change</vt:lpstr>
      <vt:lpstr>Before the configuration change</vt:lpstr>
      <vt:lpstr>The configuration change</vt:lpstr>
      <vt:lpstr>The configuration change</vt:lpstr>
      <vt:lpstr>The configuration change</vt:lpstr>
      <vt:lpstr>The configuration change</vt:lpstr>
      <vt:lpstr>The configuration change</vt:lpstr>
      <vt:lpstr>The configuration change</vt:lpstr>
      <vt:lpstr>The configuration change</vt:lpstr>
      <vt:lpstr>The configuration change</vt:lpstr>
      <vt:lpstr>After the configuration change</vt:lpstr>
      <vt:lpstr>After the configuration change</vt:lpstr>
      <vt:lpstr>After the configuration change</vt:lpstr>
      <vt:lpstr>After the configuration change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1832</cp:revision>
  <dcterms:created xsi:type="dcterms:W3CDTF">2017-01-02T15:10:30Z</dcterms:created>
  <dcterms:modified xsi:type="dcterms:W3CDTF">2025-01-26T06:31:18Z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